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A0FEE-05B5-4570-18A9-9B9BB2CAE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A09CF97-32D3-0DC3-31A5-6FA821C29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357CDA-DC09-23B2-0B40-DCAACBCF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499208-D616-0F79-B743-EAF4777A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E062F7-996D-DA65-CC2F-5E5AA1AF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39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385C5F-EB25-5767-0070-78709285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D567FD-775D-ADB2-3098-4EDC24C89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033FE9-F26F-94C8-1442-6DB23BEF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4B3E13-99CD-F31E-8FA6-50F4B404A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18AA82-F782-C52D-789C-18C64561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46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A0B66D5-974A-2BBA-6CD0-77A47FA92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A999AA6-0488-BDFD-2572-82207CABC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9FA48B-BDFB-B3FE-BFED-85AC0474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0B1C27-7ECF-252A-5A84-45F858F8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9B2640-08C1-58DA-4F08-5C8823570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10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C872D-B049-A345-AA12-AB26C2EA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960475-E98C-822F-D27D-C44093735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277838-E40F-73FA-8D98-DAFB36E45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F1EA58-B015-7F20-3342-61E2535F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35D173-93E0-560F-648B-1E45B9846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04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00D4CF-2340-DEDA-8B6F-4E5F656E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B7469D-8040-E719-48FF-2404CA3FB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421F30-4181-AA73-B9A3-7BFBCFDF0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DF5320-8D1F-5E0C-49D8-894A3BF4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FB8059-F86E-7278-02BF-920E1AE2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96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59FA3-0A20-3361-904F-370A5DFF8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ED80C1-14CC-A948-5E8B-0D63C4D89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439E54-C4FC-FC56-E9CB-9601BBEEB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F610D5-273C-4D28-BEF6-55A2E99E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3CB0042-EE2B-3FF8-6D8B-7C17BD9D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A579F4-4731-1BE4-0D1B-E86F106D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4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E7797-A11A-69A8-FB80-A89DC5889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B940A0-77F9-CAFC-ECBA-B37D8BEDF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149E058-CDD2-F547-7766-47FE510D5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04AABA0-29B5-2180-8D5E-B07A17E6D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F22CE13-2013-AFD3-E3C8-44330DE5B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1EA55F1-DB78-C78B-3331-F639AC2A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16086C7-D32D-D050-771D-1F843C83D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E0F73CB-E687-D91A-D0FF-6410F617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84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A1ACE-3F88-97D9-7EA5-0C33FD68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4F88C59-6B7F-AAB6-9CFA-6435875AA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2BCE65F-6FCE-B330-B8EA-EF881B97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8A3878-2145-11A3-1A55-A932010F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29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2C712D6-25FC-EFF8-54AE-D885FE9C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A438D84-425E-BC9D-2F08-E9DDF0E2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976B05-13DE-D396-51FF-AFB40E6C1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38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176C0-D7F4-315A-CA57-8A591CC3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C4DE7D-A093-E920-BB69-B913BB63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5A0B3C-2241-0D27-4EF6-A0B70AC20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55A9DA-AFAA-A987-2225-EA8607DF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FD26D4-7569-A36A-EC17-6839E2510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5E4877-5E84-98AC-B675-B88CB1350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94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16B27-4819-2306-A336-A993ED916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C594123-F813-93BE-8D04-E8E1F984EA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69AE96-BB2C-026A-C843-6F1098860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293F8F-C829-3AFD-2B3C-634944EBF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E5775D-4BD6-F5C3-A4A7-E6A9C57B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1D6A80-0F25-2FCF-AA1C-60269530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82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EE03F77-52FF-CA4E-D364-92FB6087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ED0078-8D8F-A1A9-709B-683BF3A17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4DA2FC-405F-957A-2DA3-1EACF78D1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C7A03-8B01-4A48-9630-187CE02C669D}" type="datetimeFigureOut">
              <a:rPr lang="nl-NL" smtClean="0"/>
              <a:t>22-3-2023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62FC34-355C-20B1-E2B5-11B668C05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F72B98-8A92-07E0-6E77-02875C2E2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8980C-98E8-450D-B5F8-D79528835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96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D77C2DC4-03FC-4BF3-9F66-E9A3066EE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13BD7D54-1B49-4AE3-89F2-EA4811619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D1BD4E27-98FF-430B-A77B-3BF03B542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7E13C525-8EE3-4288-848F-C9B2A174F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B62E48-C3FC-459C-A0F7-7576F39BB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9262" y="990598"/>
            <a:ext cx="5364147" cy="2749863"/>
          </a:xfrm>
        </p:spPr>
        <p:txBody>
          <a:bodyPr anchor="t">
            <a:normAutofit/>
          </a:bodyPr>
          <a:lstStyle/>
          <a:p>
            <a:pPr algn="l"/>
            <a:r>
              <a:rPr lang="nl-NL" sz="4800" dirty="0"/>
              <a:t>Plantjes eten geven?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7C8FE1C-D1D7-5D97-DF49-9EC7909BF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2650" y="2962275"/>
            <a:ext cx="5248276" cy="2219325"/>
          </a:xfrm>
        </p:spPr>
        <p:txBody>
          <a:bodyPr>
            <a:normAutofit/>
          </a:bodyPr>
          <a:lstStyle/>
          <a:p>
            <a:pPr algn="l"/>
            <a:r>
              <a:rPr lang="nl-NL" sz="4000" dirty="0">
                <a:solidFill>
                  <a:schemeClr val="tx1">
                    <a:alpha val="55000"/>
                  </a:schemeClr>
                </a:solidFill>
              </a:rPr>
              <a:t>Dit is de juiste </a:t>
            </a:r>
            <a:r>
              <a:rPr lang="nl-NL" sz="4000" dirty="0" err="1">
                <a:solidFill>
                  <a:schemeClr val="tx1">
                    <a:alpha val="55000"/>
                  </a:schemeClr>
                </a:solidFill>
              </a:rPr>
              <a:t>aa</a:t>
            </a:r>
            <a:r>
              <a:rPr lang="nl-NL" sz="4000" dirty="0" err="1">
                <a:solidFill>
                  <a:srgbClr val="FF0000">
                    <a:alpha val="55000"/>
                  </a:srgbClr>
                </a:solidFill>
              </a:rPr>
              <a:t>NP</a:t>
            </a:r>
            <a:r>
              <a:rPr lang="nl-NL" sz="4000" dirty="0" err="1">
                <a:solidFill>
                  <a:schemeClr val="tx1">
                    <a:alpha val="55000"/>
                  </a:schemeClr>
                </a:solidFill>
              </a:rPr>
              <a:t>a</a:t>
            </a:r>
            <a:r>
              <a:rPr lang="nl-NL" sz="4000" dirty="0" err="1">
                <a:solidFill>
                  <a:srgbClr val="FF0000">
                    <a:alpha val="55000"/>
                  </a:srgbClr>
                </a:solidFill>
              </a:rPr>
              <a:t>K</a:t>
            </a:r>
            <a:endParaRPr lang="nl-NL" sz="4000" dirty="0">
              <a:solidFill>
                <a:srgbClr val="FF0000">
                  <a:alpha val="55000"/>
                </a:srgbClr>
              </a:solidFill>
            </a:endParaRPr>
          </a:p>
        </p:txBody>
      </p:sp>
      <p:pic>
        <p:nvPicPr>
          <p:cNvPr id="1026" name="Picture 2" descr="Hoe maak ik de bodem in de tuin (weer) gezond? | Lepona.nl">
            <a:extLst>
              <a:ext uri="{FF2B5EF4-FFF2-40B4-BE49-F238E27FC236}">
                <a16:creationId xmlns:a16="http://schemas.microsoft.com/office/drawing/2014/main" id="{7FC00F37-6840-5FDD-95C7-385AB0590B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3" r="27554" b="1"/>
          <a:stretch/>
        </p:blipFill>
        <p:spPr bwMode="auto">
          <a:xfrm>
            <a:off x="981074" y="990598"/>
            <a:ext cx="465772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uimpje Omhoog Smiley – Komt een lynx van rechts">
            <a:extLst>
              <a:ext uri="{FF2B5EF4-FFF2-40B4-BE49-F238E27FC236}">
                <a16:creationId xmlns:a16="http://schemas.microsoft.com/office/drawing/2014/main" id="{29FE264B-02F5-656D-ADFD-42966F68A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899" y="4167420"/>
            <a:ext cx="23336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30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460D47-75CD-497D-BC88-FA41997D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9009592-A5E6-4C28-98E1-2066732D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D59619-E7E2-49E5-B842-23F79868B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A0E474-BC1B-4020-8F1C-5DB17CF64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990600"/>
            <a:ext cx="99060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5FF478-6B3B-725A-1EBF-E38EA69B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1676401"/>
            <a:ext cx="6781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juiste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NP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K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is:</a:t>
            </a:r>
          </a:p>
        </p:txBody>
      </p:sp>
      <p:pic>
        <p:nvPicPr>
          <p:cNvPr id="2050" name="Picture 2" descr="Wat is kunstmest 12-10-18? | ✓ Populaire meststof! - Graszaaddirect">
            <a:extLst>
              <a:ext uri="{FF2B5EF4-FFF2-40B4-BE49-F238E27FC236}">
                <a16:creationId xmlns:a16="http://schemas.microsoft.com/office/drawing/2014/main" id="{1994F3D4-91D5-6457-7471-D4B4C9E66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11" y="3942380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83DFC71-F335-6B56-3647-6DD008A0A004}"/>
              </a:ext>
            </a:extLst>
          </p:cNvPr>
          <p:cNvSpPr txBox="1"/>
          <p:nvPr/>
        </p:nvSpPr>
        <p:spPr>
          <a:xfrm>
            <a:off x="4159093" y="3334336"/>
            <a:ext cx="367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Bepaal wat een plantje nodig heeft….</a:t>
            </a:r>
          </a:p>
        </p:txBody>
      </p:sp>
      <p:pic>
        <p:nvPicPr>
          <p:cNvPr id="2052" name="Picture 4" descr="Levenscyclus Van Aardbei Geïsoleerd Op Witte Achtergrond Plant Groeifase  Van Zaad Tot Aardbei Plant Met Rijpe Bessen Stockvectorkunst en meer  beelden van Aardbei - iStock">
            <a:extLst>
              <a:ext uri="{FF2B5EF4-FFF2-40B4-BE49-F238E27FC236}">
                <a16:creationId xmlns:a16="http://schemas.microsoft.com/office/drawing/2014/main" id="{0D6774EE-DC93-19D6-21CF-910FBB446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4509602"/>
            <a:ext cx="425767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95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460D47-75CD-497D-BC88-FA41997D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9009592-A5E6-4C28-98E1-2066732D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D59619-E7E2-49E5-B842-23F79868B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A0E474-BC1B-4020-8F1C-5DB17CF64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990600"/>
            <a:ext cx="99060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5FF478-6B3B-725A-1EBF-E38EA69B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1676401"/>
            <a:ext cx="6781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juiste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NP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K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is:</a:t>
            </a:r>
          </a:p>
        </p:txBody>
      </p:sp>
      <p:pic>
        <p:nvPicPr>
          <p:cNvPr id="2050" name="Picture 2" descr="Wat is kunstmest 12-10-18? | ✓ Populaire meststof! - Graszaaddirect">
            <a:extLst>
              <a:ext uri="{FF2B5EF4-FFF2-40B4-BE49-F238E27FC236}">
                <a16:creationId xmlns:a16="http://schemas.microsoft.com/office/drawing/2014/main" id="{1994F3D4-91D5-6457-7471-D4B4C9E66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7" y="3070844"/>
            <a:ext cx="3943348" cy="261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83DFC71-F335-6B56-3647-6DD008A0A004}"/>
              </a:ext>
            </a:extLst>
          </p:cNvPr>
          <p:cNvSpPr txBox="1"/>
          <p:nvPr/>
        </p:nvSpPr>
        <p:spPr>
          <a:xfrm>
            <a:off x="3533774" y="2685080"/>
            <a:ext cx="335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Is het voor nu of is het voor later?</a:t>
            </a:r>
          </a:p>
        </p:txBody>
      </p:sp>
      <p:pic>
        <p:nvPicPr>
          <p:cNvPr id="3074" name="Picture 2" descr="Organische mest uit natuurlijke grondstoffen | Directplant">
            <a:extLst>
              <a:ext uri="{FF2B5EF4-FFF2-40B4-BE49-F238E27FC236}">
                <a16:creationId xmlns:a16="http://schemas.microsoft.com/office/drawing/2014/main" id="{5FB89669-FE94-74DB-DB4E-74B33C2F5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7" y="3048000"/>
            <a:ext cx="3943347" cy="265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62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460D47-75CD-497D-BC88-FA41997D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9009592-A5E6-4C28-98E1-2066732D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D59619-E7E2-49E5-B842-23F79868B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A0E474-BC1B-4020-8F1C-5DB17CF64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990600"/>
            <a:ext cx="99060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5FF478-6B3B-725A-1EBF-E38EA69B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1676401"/>
            <a:ext cx="6781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juiste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NP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K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is: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83DFC71-F335-6B56-3647-6DD008A0A004}"/>
              </a:ext>
            </a:extLst>
          </p:cNvPr>
          <p:cNvSpPr txBox="1"/>
          <p:nvPr/>
        </p:nvSpPr>
        <p:spPr>
          <a:xfrm>
            <a:off x="1072720" y="2459125"/>
            <a:ext cx="797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Voor nu?  Anorganische mest komt uit de fabriek en is gewoon in de winkel te koop</a:t>
            </a:r>
          </a:p>
        </p:txBody>
      </p:sp>
      <p:pic>
        <p:nvPicPr>
          <p:cNvPr id="4098" name="Picture 2" descr="Het verschil tussen kunstmest en organische meststof - Tuinadvies">
            <a:extLst>
              <a:ext uri="{FF2B5EF4-FFF2-40B4-BE49-F238E27FC236}">
                <a16:creationId xmlns:a16="http://schemas.microsoft.com/office/drawing/2014/main" id="{44E30596-E9DA-C557-A72C-FC35A5ED1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9" y="4029543"/>
            <a:ext cx="27336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eststoffen kopen | Bakker.com">
            <a:extLst>
              <a:ext uri="{FF2B5EF4-FFF2-40B4-BE49-F238E27FC236}">
                <a16:creationId xmlns:a16="http://schemas.microsoft.com/office/drawing/2014/main" id="{0B3786E8-5F8D-C0E8-1B86-953BD7600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2" y="2447928"/>
            <a:ext cx="13716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Kunstmestmarkt op zijn kop door sluiten fabrieken - Food &amp; Agribusiness">
            <a:extLst>
              <a:ext uri="{FF2B5EF4-FFF2-40B4-BE49-F238E27FC236}">
                <a16:creationId xmlns:a16="http://schemas.microsoft.com/office/drawing/2014/main" id="{167F67CF-8336-8640-D5F5-B8DC66B90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9" y="386668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88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460D47-75CD-497D-BC88-FA41997D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9009592-A5E6-4C28-98E1-2066732D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D59619-E7E2-49E5-B842-23F79868B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A0E474-BC1B-4020-8F1C-5DB17CF64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990600"/>
            <a:ext cx="99060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5FF478-6B3B-725A-1EBF-E38EA69B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1676401"/>
            <a:ext cx="6781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juiste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NP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K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is: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83DFC71-F335-6B56-3647-6DD008A0A004}"/>
              </a:ext>
            </a:extLst>
          </p:cNvPr>
          <p:cNvSpPr txBox="1"/>
          <p:nvPr/>
        </p:nvSpPr>
        <p:spPr>
          <a:xfrm>
            <a:off x="1072720" y="2459125"/>
            <a:ext cx="8737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Voor later? Organische mest gemaakt van dierlijke meststoffen en plantaardige meststoffen</a:t>
            </a:r>
          </a:p>
          <a:p>
            <a:r>
              <a:rPr lang="nl-NL" dirty="0"/>
              <a:t>maken de beestjes, schimmels en bacteriën.</a:t>
            </a:r>
          </a:p>
        </p:txBody>
      </p:sp>
      <p:pic>
        <p:nvPicPr>
          <p:cNvPr id="6148" name="Picture 4" descr="Tegeltje met Spreuk (Tegeltjeswijsheid): Geduld is een schone zaak maar je  moet er wel... | bol.com">
            <a:extLst>
              <a:ext uri="{FF2B5EF4-FFF2-40B4-BE49-F238E27FC236}">
                <a16:creationId xmlns:a16="http://schemas.microsoft.com/office/drawing/2014/main" id="{9FBDB8E2-3475-BF8F-915A-725A76969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970" y="2828457"/>
            <a:ext cx="2896068" cy="289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Zelf compost maken - Tuincentrum de Oude Tol">
            <a:extLst>
              <a:ext uri="{FF2B5EF4-FFF2-40B4-BE49-F238E27FC236}">
                <a16:creationId xmlns:a16="http://schemas.microsoft.com/office/drawing/2014/main" id="{D0D8721B-314F-C788-F910-8B41E1A1A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1" y="407693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Wat is compost? | Vlaco">
            <a:extLst>
              <a:ext uri="{FF2B5EF4-FFF2-40B4-BE49-F238E27FC236}">
                <a16:creationId xmlns:a16="http://schemas.microsoft.com/office/drawing/2014/main" id="{FE6B69B5-90AC-9A6A-7EF2-ED3386F33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568" y="3367440"/>
            <a:ext cx="1658477" cy="111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Maak je moestuin klaar voor het voorjaar | Landleven">
            <a:extLst>
              <a:ext uri="{FF2B5EF4-FFF2-40B4-BE49-F238E27FC236}">
                <a16:creationId xmlns:a16="http://schemas.microsoft.com/office/drawing/2014/main" id="{9A26F159-CD69-01D5-F2CF-277616537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185" y="402598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46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460D47-75CD-497D-BC88-FA41997D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9009592-A5E6-4C28-98E1-2066732D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D59619-E7E2-49E5-B842-23F79868B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A0E474-BC1B-4020-8F1C-5DB17CF64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990600"/>
            <a:ext cx="99060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5FF478-6B3B-725A-1EBF-E38EA69B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1676401"/>
            <a:ext cx="6781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juiste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NP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K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is: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83DFC71-F335-6B56-3647-6DD008A0A004}"/>
              </a:ext>
            </a:extLst>
          </p:cNvPr>
          <p:cNvSpPr txBox="1"/>
          <p:nvPr/>
        </p:nvSpPr>
        <p:spPr>
          <a:xfrm>
            <a:off x="1142995" y="2552701"/>
            <a:ext cx="274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Wat is ook alweer die </a:t>
            </a:r>
            <a:r>
              <a:rPr lang="nl-NL" dirty="0">
                <a:solidFill>
                  <a:srgbClr val="FF0000"/>
                </a:solidFill>
              </a:rPr>
              <a:t>NPK</a:t>
            </a:r>
            <a:r>
              <a:rPr lang="nl-NL" dirty="0"/>
              <a:t>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E69C9B6-AAF5-1E40-E0D8-C9E389640390}"/>
              </a:ext>
            </a:extLst>
          </p:cNvPr>
          <p:cNvSpPr txBox="1"/>
          <p:nvPr/>
        </p:nvSpPr>
        <p:spPr>
          <a:xfrm>
            <a:off x="1376039" y="3586579"/>
            <a:ext cx="11753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 = ……….</a:t>
            </a:r>
          </a:p>
          <a:p>
            <a:endParaRPr lang="nl-NL" dirty="0"/>
          </a:p>
          <a:p>
            <a:r>
              <a:rPr lang="nl-NL" dirty="0"/>
              <a:t>P = …………</a:t>
            </a:r>
          </a:p>
          <a:p>
            <a:endParaRPr lang="nl-NL" dirty="0"/>
          </a:p>
          <a:p>
            <a:r>
              <a:rPr lang="nl-NL" dirty="0"/>
              <a:t>K = …………</a:t>
            </a:r>
          </a:p>
        </p:txBody>
      </p:sp>
    </p:spTree>
    <p:extLst>
      <p:ext uri="{BB962C8B-B14F-4D97-AF65-F5344CB8AC3E}">
        <p14:creationId xmlns:p14="http://schemas.microsoft.com/office/powerpoint/2010/main" val="323515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460D47-75CD-497D-BC88-FA41997D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9009592-A5E6-4C28-98E1-2066732D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D59619-E7E2-49E5-B842-23F79868B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A0E474-BC1B-4020-8F1C-5DB17CF64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990600"/>
            <a:ext cx="99060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5FF478-6B3B-725A-1EBF-E38EA69B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1676401"/>
            <a:ext cx="6781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juiste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NP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0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K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is: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83DFC71-F335-6B56-3647-6DD008A0A004}"/>
              </a:ext>
            </a:extLst>
          </p:cNvPr>
          <p:cNvSpPr txBox="1"/>
          <p:nvPr/>
        </p:nvSpPr>
        <p:spPr>
          <a:xfrm>
            <a:off x="1142995" y="2552701"/>
            <a:ext cx="274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Wat is ook alweer die </a:t>
            </a:r>
            <a:r>
              <a:rPr lang="nl-NL" dirty="0">
                <a:solidFill>
                  <a:srgbClr val="FF0000"/>
                </a:solidFill>
              </a:rPr>
              <a:t>NPK</a:t>
            </a:r>
            <a:r>
              <a:rPr lang="nl-NL" dirty="0"/>
              <a:t>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E69C9B6-AAF5-1E40-E0D8-C9E389640390}"/>
              </a:ext>
            </a:extLst>
          </p:cNvPr>
          <p:cNvSpPr txBox="1"/>
          <p:nvPr/>
        </p:nvSpPr>
        <p:spPr>
          <a:xfrm>
            <a:off x="1376039" y="3586579"/>
            <a:ext cx="28714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N</a:t>
            </a:r>
            <a:r>
              <a:rPr lang="nl-NL" dirty="0"/>
              <a:t> = Stikstof</a:t>
            </a:r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P</a:t>
            </a:r>
            <a:r>
              <a:rPr lang="nl-NL" dirty="0"/>
              <a:t> = Fosfor  (Engels = </a:t>
            </a:r>
            <a:r>
              <a:rPr lang="nl-NL" dirty="0" err="1">
                <a:solidFill>
                  <a:srgbClr val="FF0000"/>
                </a:solidFill>
              </a:rPr>
              <a:t>P</a:t>
            </a:r>
            <a:r>
              <a:rPr lang="nl-NL" dirty="0" err="1"/>
              <a:t>hosfor</a:t>
            </a:r>
            <a:r>
              <a:rPr lang="nl-NL" dirty="0"/>
              <a:t>)</a:t>
            </a:r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K</a:t>
            </a:r>
            <a:r>
              <a:rPr lang="nl-NL" dirty="0"/>
              <a:t> = </a:t>
            </a:r>
            <a:r>
              <a:rPr lang="nl-NL" dirty="0">
                <a:solidFill>
                  <a:srgbClr val="FF0000"/>
                </a:solidFill>
              </a:rPr>
              <a:t>K</a:t>
            </a:r>
            <a:r>
              <a:rPr lang="nl-NL" dirty="0"/>
              <a:t>alium</a:t>
            </a:r>
          </a:p>
        </p:txBody>
      </p:sp>
    </p:spTree>
    <p:extLst>
      <p:ext uri="{BB962C8B-B14F-4D97-AF65-F5344CB8AC3E}">
        <p14:creationId xmlns:p14="http://schemas.microsoft.com/office/powerpoint/2010/main" val="130976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7" name="Straight Connector 5126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CF5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Gezond en fit in de herfst">
            <a:extLst>
              <a:ext uri="{FF2B5EF4-FFF2-40B4-BE49-F238E27FC236}">
                <a16:creationId xmlns:a16="http://schemas.microsoft.com/office/drawing/2014/main" id="{5A712830-B87B-BA5E-2F38-C7A74D37D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1860" y="1123527"/>
            <a:ext cx="6147645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6869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130</Words>
  <Application>Microsoft Office PowerPoint</Application>
  <PresentationFormat>Breedbeeld</PresentationFormat>
  <Paragraphs>25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Plantjes eten geven?</vt:lpstr>
      <vt:lpstr>De juiste aaNPaK is:</vt:lpstr>
      <vt:lpstr>De juiste aaNPaK is:</vt:lpstr>
      <vt:lpstr>De juiste aaNPaK is:</vt:lpstr>
      <vt:lpstr>De juiste aaNPaK is:</vt:lpstr>
      <vt:lpstr>De juiste aaNPaK is:</vt:lpstr>
      <vt:lpstr>De juiste aaNPaK is: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eten plantjes?</dc:title>
  <dc:creator>Tom Valkering</dc:creator>
  <cp:lastModifiedBy>Tom Valkering</cp:lastModifiedBy>
  <cp:revision>6</cp:revision>
  <dcterms:created xsi:type="dcterms:W3CDTF">2023-03-21T14:24:51Z</dcterms:created>
  <dcterms:modified xsi:type="dcterms:W3CDTF">2023-03-22T10:23:25Z</dcterms:modified>
</cp:coreProperties>
</file>